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de9fe3e8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de9fe3e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de9fe3e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de9fe3e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de9fe3e8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de9fe3e8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de9fe3e8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de9fe3e8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de9fe3e8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de9fe3e8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de9fe3e8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de9fe3e8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de9fe3e8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de9fe3e8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de9fe3e8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de9fe3e8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gif"/><Relationship Id="rId4" Type="http://schemas.openxmlformats.org/officeDocument/2006/relationships/image" Target="../media/image1.gif"/><Relationship Id="rId5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Relationship Id="rId4" Type="http://schemas.openxmlformats.org/officeDocument/2006/relationships/image" Target="../media/image14.gif"/><Relationship Id="rId5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3.gif"/><Relationship Id="rId5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gif"/><Relationship Id="rId4" Type="http://schemas.openxmlformats.org/officeDocument/2006/relationships/image" Target="../media/image10.gif"/><Relationship Id="rId5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Relationship Id="rId4" Type="http://schemas.openxmlformats.org/officeDocument/2006/relationships/image" Target="../media/image3.gif"/><Relationship Id="rId5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Relationship Id="rId4" Type="http://schemas.openxmlformats.org/officeDocument/2006/relationships/image" Target="../media/image14.gif"/><Relationship Id="rId5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Relationship Id="rId4" Type="http://schemas.openxmlformats.org/officeDocument/2006/relationships/image" Target="../media/image18.gif"/><Relationship Id="rId11" Type="http://schemas.openxmlformats.org/officeDocument/2006/relationships/image" Target="../media/image15.gif"/><Relationship Id="rId10" Type="http://schemas.openxmlformats.org/officeDocument/2006/relationships/image" Target="../media/image21.gif"/><Relationship Id="rId9" Type="http://schemas.openxmlformats.org/officeDocument/2006/relationships/image" Target="../media/image22.gif"/><Relationship Id="rId5" Type="http://schemas.openxmlformats.org/officeDocument/2006/relationships/image" Target="../media/image16.gif"/><Relationship Id="rId6" Type="http://schemas.openxmlformats.org/officeDocument/2006/relationships/image" Target="../media/image20.gif"/><Relationship Id="rId7" Type="http://schemas.openxmlformats.org/officeDocument/2006/relationships/image" Target="../media/image23.gif"/><Relationship Id="rId8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25" y="1223975"/>
            <a:ext cx="2585551" cy="23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70425" y="1223975"/>
            <a:ext cx="2585551" cy="23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0063" y="1223975"/>
            <a:ext cx="3377300" cy="35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979700" y="6837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Reds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922925" y="6837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Viridis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6990675" y="6837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 rot="-5400000">
            <a:off x="-1010050" y="1377425"/>
            <a:ext cx="2910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---- Confidence ------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643175" y="4086625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------------- Intensity ------------ &gt;</a:t>
            </a:r>
            <a:endParaRPr sz="1600"/>
          </a:p>
        </p:txBody>
      </p:sp>
      <p:sp>
        <p:nvSpPr>
          <p:cNvPr id="62" name="Google Shape;62;p13"/>
          <p:cNvSpPr/>
          <p:nvPr/>
        </p:nvSpPr>
        <p:spPr>
          <a:xfrm>
            <a:off x="5531300" y="3627375"/>
            <a:ext cx="1387800" cy="119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/>
        </p:nvSpPr>
        <p:spPr>
          <a:xfrm>
            <a:off x="979700" y="6837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Reds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3922925" y="6837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Viridis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6990675" y="6837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2643175" y="4086625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------------- Intensity ------------ &gt;</a:t>
            </a:r>
            <a:endParaRPr sz="1600"/>
          </a:p>
        </p:txBody>
      </p:sp>
      <p:sp>
        <p:nvSpPr>
          <p:cNvPr id="71" name="Google Shape;71;p14"/>
          <p:cNvSpPr/>
          <p:nvPr/>
        </p:nvSpPr>
        <p:spPr>
          <a:xfrm>
            <a:off x="5531300" y="3627375"/>
            <a:ext cx="1387800" cy="119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0" r="4232" t="0"/>
          <a:stretch/>
        </p:blipFill>
        <p:spPr>
          <a:xfrm>
            <a:off x="266025" y="1223975"/>
            <a:ext cx="3234425" cy="350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0" l="0" r="21562" t="0"/>
          <a:stretch/>
        </p:blipFill>
        <p:spPr>
          <a:xfrm flipH="1">
            <a:off x="6494850" y="1223963"/>
            <a:ext cx="2649150" cy="35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0" l="6348" r="9349" t="0"/>
          <a:stretch/>
        </p:blipFill>
        <p:spPr>
          <a:xfrm>
            <a:off x="3347350" y="1223963"/>
            <a:ext cx="2847324" cy="35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 rot="-5400000">
            <a:off x="-1010050" y="1377425"/>
            <a:ext cx="2910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 ---- Confidence ------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704175" y="10511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Viridis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425" y="0"/>
            <a:ext cx="4037576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850" y="2758200"/>
            <a:ext cx="4037576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425" y="2758200"/>
            <a:ext cx="4037576" cy="23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704175" y="10511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425" y="1"/>
            <a:ext cx="4037576" cy="23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422" y="2758201"/>
            <a:ext cx="4037578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850" y="2758200"/>
            <a:ext cx="4037576" cy="23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704175" y="10511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425" y="0"/>
            <a:ext cx="4037576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850" y="2758200"/>
            <a:ext cx="4037576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425" y="2758200"/>
            <a:ext cx="4037576" cy="23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/>
        </p:nvSpPr>
        <p:spPr>
          <a:xfrm>
            <a:off x="704175" y="10511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Full, no confidence values involved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425" y="0"/>
            <a:ext cx="4037576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425" y="2758201"/>
            <a:ext cx="4037576" cy="23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850" y="2758200"/>
            <a:ext cx="4037576" cy="23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704175" y="10511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Intensity/opacity involved,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NO TEXTURE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425" y="0"/>
            <a:ext cx="4037576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850" y="2758200"/>
            <a:ext cx="4037576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425" y="2758200"/>
            <a:ext cx="4037576" cy="23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/>
        </p:nvSpPr>
        <p:spPr>
          <a:xfrm>
            <a:off x="704175" y="1051150"/>
            <a:ext cx="587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texture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425" y="0"/>
            <a:ext cx="4037576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422" y="2758201"/>
            <a:ext cx="4037578" cy="23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850" y="2758200"/>
            <a:ext cx="4037576" cy="23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75" y="3374388"/>
            <a:ext cx="2705375" cy="1687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050" y="3374388"/>
            <a:ext cx="2705375" cy="168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6425" y="3373875"/>
            <a:ext cx="2705375" cy="168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675" y="1686425"/>
            <a:ext cx="2705375" cy="168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1050" y="1686425"/>
            <a:ext cx="2705375" cy="168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6425" y="1685913"/>
            <a:ext cx="2705375" cy="168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675" y="-512"/>
            <a:ext cx="2705375" cy="168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1050" y="-512"/>
            <a:ext cx="2705385" cy="16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36425" y="-1025"/>
            <a:ext cx="2705375" cy="16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